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59675" cy="10691813"/>
  <p:notesSz cx="6858000" cy="9144000"/>
  <p:defaultTextStyle>
    <a:defPPr>
      <a:defRPr lang="ja-JP"/>
    </a:defPPr>
    <a:lvl1pPr marL="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1pPr>
    <a:lvl2pPr marL="43891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2pPr>
    <a:lvl3pPr marL="87782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3pPr>
    <a:lvl4pPr marL="131673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4pPr>
    <a:lvl5pPr marL="1755648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5pPr>
    <a:lvl6pPr marL="219456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6pPr>
    <a:lvl7pPr marL="263347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7pPr>
    <a:lvl8pPr marL="307238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8pPr>
    <a:lvl9pPr marL="351129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0000FF"/>
    <a:srgbClr val="FF0066"/>
    <a:srgbClr val="FF0000"/>
    <a:srgbClr val="FFCCFF"/>
    <a:srgbClr val="FF5050"/>
    <a:srgbClr val="E60012"/>
    <a:srgbClr val="5C6368"/>
    <a:srgbClr val="102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2922" y="234"/>
      </p:cViewPr>
      <p:guideLst>
        <p:guide orient="horz" pos="3368"/>
        <p:guide pos="23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6" y="3321394"/>
            <a:ext cx="6425724" cy="229181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1" y="6058695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7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5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3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1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26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64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02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37495" y="428172"/>
            <a:ext cx="1842671" cy="912269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483" y="428172"/>
            <a:ext cx="5402018" cy="912269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3" y="6870483"/>
            <a:ext cx="6425724" cy="2123513"/>
          </a:xfrm>
        </p:spPr>
        <p:txBody>
          <a:bodyPr anchor="t"/>
          <a:lstStyle>
            <a:lvl1pPr algn="l">
              <a:defRPr sz="383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3" y="4531648"/>
            <a:ext cx="6425724" cy="2338833"/>
          </a:xfrm>
        </p:spPr>
        <p:txBody>
          <a:bodyPr anchor="b"/>
          <a:lstStyle>
            <a:lvl1pPr marL="0" indent="0">
              <a:buNone/>
              <a:defRPr sz="1915">
                <a:solidFill>
                  <a:schemeClr val="tx1">
                    <a:tint val="75000"/>
                  </a:schemeClr>
                </a:solidFill>
              </a:defRPr>
            </a:lvl1pPr>
            <a:lvl2pPr marL="437815" indent="0">
              <a:buNone/>
              <a:defRPr sz="1724">
                <a:solidFill>
                  <a:schemeClr val="tx1">
                    <a:tint val="75000"/>
                  </a:schemeClr>
                </a:solidFill>
              </a:defRPr>
            </a:lvl2pPr>
            <a:lvl3pPr marL="875629" indent="0">
              <a:buNone/>
              <a:defRPr sz="1532">
                <a:solidFill>
                  <a:schemeClr val="tx1">
                    <a:tint val="75000"/>
                  </a:schemeClr>
                </a:solidFill>
              </a:defRPr>
            </a:lvl3pPr>
            <a:lvl4pPr marL="131344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4pPr>
            <a:lvl5pPr marL="1751259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5pPr>
            <a:lvl6pPr marL="218907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6pPr>
            <a:lvl7pPr marL="262688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7pPr>
            <a:lvl8pPr marL="3064703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8pPr>
            <a:lvl9pPr marL="350251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483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57822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393284"/>
            <a:ext cx="3340169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4" y="3390691"/>
            <a:ext cx="3340169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0" y="2393284"/>
            <a:ext cx="3341482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0" y="3390691"/>
            <a:ext cx="3341482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5693"/>
            <a:ext cx="2487081" cy="1811668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5"/>
            <a:ext cx="4226068" cy="9125167"/>
          </a:xfrm>
        </p:spPr>
        <p:txBody>
          <a:bodyPr/>
          <a:lstStyle>
            <a:lvl1pPr>
              <a:defRPr sz="3064"/>
            </a:lvl1pPr>
            <a:lvl2pPr>
              <a:defRPr sz="2681"/>
            </a:lvl2pPr>
            <a:lvl3pPr>
              <a:defRPr sz="2298"/>
            </a:lvl3pPr>
            <a:lvl4pPr>
              <a:defRPr sz="1915"/>
            </a:lvl4pPr>
            <a:lvl5pPr>
              <a:defRPr sz="1915"/>
            </a:lvl5pPr>
            <a:lvl6pPr>
              <a:defRPr sz="1915"/>
            </a:lvl6pPr>
            <a:lvl7pPr>
              <a:defRPr sz="1915"/>
            </a:lvl7pPr>
            <a:lvl8pPr>
              <a:defRPr sz="1915"/>
            </a:lvl8pPr>
            <a:lvl9pPr>
              <a:defRPr sz="191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4" y="2237363"/>
            <a:ext cx="2487081" cy="7313498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69"/>
            <a:ext cx="4535805" cy="883561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3064"/>
            </a:lvl1pPr>
            <a:lvl2pPr marL="437815" indent="0">
              <a:buNone/>
              <a:defRPr sz="2681"/>
            </a:lvl2pPr>
            <a:lvl3pPr marL="875629" indent="0">
              <a:buNone/>
              <a:defRPr sz="2298"/>
            </a:lvl3pPr>
            <a:lvl4pPr marL="1313444" indent="0">
              <a:buNone/>
              <a:defRPr sz="1915"/>
            </a:lvl4pPr>
            <a:lvl5pPr marL="1751259" indent="0">
              <a:buNone/>
              <a:defRPr sz="1915"/>
            </a:lvl5pPr>
            <a:lvl6pPr marL="2189074" indent="0">
              <a:buNone/>
              <a:defRPr sz="1915"/>
            </a:lvl6pPr>
            <a:lvl7pPr marL="2626888" indent="0">
              <a:buNone/>
              <a:defRPr sz="1915"/>
            </a:lvl7pPr>
            <a:lvl8pPr marL="3064703" indent="0">
              <a:buNone/>
              <a:defRPr sz="1915"/>
            </a:lvl8pPr>
            <a:lvl9pPr marL="3502518" indent="0">
              <a:buNone/>
              <a:defRPr sz="191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59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89" y="9909730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8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7815" rtl="0" eaLnBrk="1" latinLnBrk="0" hangingPunct="1">
        <a:spcBef>
          <a:spcPct val="0"/>
        </a:spcBef>
        <a:buNone/>
        <a:defRPr kumimoji="1" sz="4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8361" indent="-328361" algn="l" defTabSz="437815" rtl="0" eaLnBrk="1" latinLnBrk="0" hangingPunct="1">
        <a:spcBef>
          <a:spcPct val="20000"/>
        </a:spcBef>
        <a:buFont typeface="Arial"/>
        <a:buChar char="•"/>
        <a:defRPr kumimoji="1" sz="3064" kern="1200">
          <a:solidFill>
            <a:schemeClr val="tx1"/>
          </a:solidFill>
          <a:latin typeface="+mn-lt"/>
          <a:ea typeface="+mn-ea"/>
          <a:cs typeface="+mn-cs"/>
        </a:defRPr>
      </a:lvl1pPr>
      <a:lvl2pPr marL="711449" indent="-273634" algn="l" defTabSz="437815" rtl="0" eaLnBrk="1" latinLnBrk="0" hangingPunct="1">
        <a:spcBef>
          <a:spcPct val="20000"/>
        </a:spcBef>
        <a:buFont typeface="Arial"/>
        <a:buChar char="–"/>
        <a:defRPr kumimoji="1" sz="2681" kern="1200">
          <a:solidFill>
            <a:schemeClr val="tx1"/>
          </a:solidFill>
          <a:latin typeface="+mn-lt"/>
          <a:ea typeface="+mn-ea"/>
          <a:cs typeface="+mn-cs"/>
        </a:defRPr>
      </a:lvl2pPr>
      <a:lvl3pPr marL="1094537" indent="-218907" algn="l" defTabSz="437815" rtl="0" eaLnBrk="1" latinLnBrk="0" hangingPunct="1">
        <a:spcBef>
          <a:spcPct val="20000"/>
        </a:spcBef>
        <a:buFont typeface="Arial"/>
        <a:buChar char="•"/>
        <a:defRPr kumimoji="1" sz="2298" kern="1200">
          <a:solidFill>
            <a:schemeClr val="tx1"/>
          </a:solidFill>
          <a:latin typeface="+mn-lt"/>
          <a:ea typeface="+mn-ea"/>
          <a:cs typeface="+mn-cs"/>
        </a:defRPr>
      </a:lvl3pPr>
      <a:lvl4pPr marL="1532352" indent="-218907" algn="l" defTabSz="437815" rtl="0" eaLnBrk="1" latinLnBrk="0" hangingPunct="1">
        <a:spcBef>
          <a:spcPct val="20000"/>
        </a:spcBef>
        <a:buFont typeface="Arial"/>
        <a:buChar char="–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4pPr>
      <a:lvl5pPr marL="1970166" indent="-218907" algn="l" defTabSz="437815" rtl="0" eaLnBrk="1" latinLnBrk="0" hangingPunct="1">
        <a:spcBef>
          <a:spcPct val="20000"/>
        </a:spcBef>
        <a:buFont typeface="Arial"/>
        <a:buChar char="»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5pPr>
      <a:lvl6pPr marL="2407981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6pPr>
      <a:lvl7pPr marL="2845796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7pPr>
      <a:lvl8pPr marL="3283610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8pPr>
      <a:lvl9pPr marL="3721425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1pPr>
      <a:lvl2pPr marL="437815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2pPr>
      <a:lvl3pPr marL="87562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3pPr>
      <a:lvl4pPr marL="131344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4pPr>
      <a:lvl5pPr marL="175125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5pPr>
      <a:lvl6pPr marL="218907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6pPr>
      <a:lvl7pPr marL="262688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7pPr>
      <a:lvl8pPr marL="3064703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8pPr>
      <a:lvl9pPr marL="350251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35825" y="2774393"/>
            <a:ext cx="4940818" cy="5163323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6918" y="5000994"/>
            <a:ext cx="8147381" cy="5740907"/>
          </a:xfrm>
          <a:prstGeom prst="rect">
            <a:avLst/>
          </a:prstGeom>
        </p:spPr>
      </p:pic>
      <p:sp>
        <p:nvSpPr>
          <p:cNvPr id="25" name="正方形/長方形 24"/>
          <p:cNvSpPr/>
          <p:nvPr/>
        </p:nvSpPr>
        <p:spPr>
          <a:xfrm>
            <a:off x="-9152384" y="9592684"/>
            <a:ext cx="3360851" cy="109912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5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panose="020B0604020202020204" pitchFamily="34" charset="0"/>
              </a:rPr>
              <a:t>※</a:t>
            </a:r>
            <a:r>
              <a:rPr lang="ja-JP" altLang="en-US" sz="125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panose="020B0604020202020204" pitchFamily="34" charset="0"/>
              </a:rPr>
              <a:t>オリジナルクリアファイルがなくなり次第</a:t>
            </a:r>
          </a:p>
          <a:p>
            <a:r>
              <a:rPr lang="ja-JP" altLang="en-US" sz="125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panose="020B0604020202020204" pitchFamily="34" charset="0"/>
              </a:rPr>
              <a:t>　終了とさせていただきます。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1350" y="2820161"/>
            <a:ext cx="2554229" cy="3121158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781" y="3954959"/>
            <a:ext cx="3179070" cy="3855728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35347">
            <a:off x="6954674" y="2427613"/>
            <a:ext cx="578894" cy="529275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00360">
            <a:off x="3366011" y="3947847"/>
            <a:ext cx="469628" cy="338908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29017">
            <a:off x="2472790" y="4386567"/>
            <a:ext cx="281006" cy="548631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115" y="8258333"/>
            <a:ext cx="198201" cy="143032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83955">
            <a:off x="-34513" y="8603085"/>
            <a:ext cx="281006" cy="548631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21743">
            <a:off x="933580" y="2827179"/>
            <a:ext cx="519190" cy="374674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49735">
            <a:off x="4723210" y="4539783"/>
            <a:ext cx="281006" cy="548631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222431">
            <a:off x="381074" y="6924993"/>
            <a:ext cx="519190" cy="374674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639866">
            <a:off x="2025345" y="7474353"/>
            <a:ext cx="105967" cy="206888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886364">
            <a:off x="5994884" y="6508969"/>
            <a:ext cx="519190" cy="374674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88260">
            <a:off x="7419171" y="7243416"/>
            <a:ext cx="281006" cy="548631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49137">
            <a:off x="7398722" y="7820282"/>
            <a:ext cx="702417" cy="642210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409" y="7667882"/>
            <a:ext cx="702417" cy="642210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798" y="6447548"/>
            <a:ext cx="702417" cy="642210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29017">
            <a:off x="3512668" y="8271413"/>
            <a:ext cx="109327" cy="213448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30941">
            <a:off x="2071691" y="3459165"/>
            <a:ext cx="238829" cy="466286"/>
          </a:xfrm>
          <a:prstGeom prst="rect">
            <a:avLst/>
          </a:prstGeom>
        </p:spPr>
      </p:pic>
      <p:sp>
        <p:nvSpPr>
          <p:cNvPr id="56" name="テキスト ボックス 55"/>
          <p:cNvSpPr txBox="1"/>
          <p:nvPr/>
        </p:nvSpPr>
        <p:spPr>
          <a:xfrm>
            <a:off x="5275103" y="9886214"/>
            <a:ext cx="26467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latin typeface="HGPｺﾞｼｯｸE" pitchFamily="50" charset="-128"/>
                <a:ea typeface="HGPｺﾞｼｯｸE" pitchFamily="50" charset="-128"/>
              </a:rPr>
              <a:t>　　　</a:t>
            </a:r>
            <a:r>
              <a:rPr lang="ja-JP" altLang="en-US" sz="2000" dirty="0">
                <a:latin typeface="HGPｺﾞｼｯｸE" pitchFamily="50" charset="-128"/>
                <a:ea typeface="HGPｺﾞｼｯｸE" pitchFamily="50" charset="-128"/>
              </a:rPr>
              <a:t>東芝</a:t>
            </a:r>
            <a:r>
              <a:rPr kumimoji="1" lang="ja-JP" altLang="en-US" sz="2000" dirty="0" smtClean="0">
                <a:latin typeface="HGPｺﾞｼｯｸE" pitchFamily="50" charset="-128"/>
                <a:ea typeface="HGPｺﾞｼｯｸE" pitchFamily="50" charset="-128"/>
              </a:rPr>
              <a:t>交通</a:t>
            </a:r>
            <a:r>
              <a:rPr kumimoji="1" lang="en-US" altLang="ja-JP" sz="2000" dirty="0" smtClean="0">
                <a:latin typeface="HGPｺﾞｼｯｸE" pitchFamily="50" charset="-128"/>
                <a:ea typeface="HGPｺﾞｼｯｸE" pitchFamily="50" charset="-128"/>
              </a:rPr>
              <a:t>(</a:t>
            </a:r>
            <a:r>
              <a:rPr kumimoji="1" lang="ja-JP" altLang="en-US" sz="2000" dirty="0" smtClean="0">
                <a:latin typeface="HGPｺﾞｼｯｸE" pitchFamily="50" charset="-128"/>
                <a:ea typeface="HGPｺﾞｼｯｸE" pitchFamily="50" charset="-128"/>
              </a:rPr>
              <a:t>株</a:t>
            </a:r>
            <a:r>
              <a:rPr kumimoji="1" lang="en-US" altLang="ja-JP" sz="2000" dirty="0" smtClean="0">
                <a:latin typeface="HGPｺﾞｼｯｸE" pitchFamily="50" charset="-128"/>
                <a:ea typeface="HGPｺﾞｼｯｸE" pitchFamily="50" charset="-128"/>
              </a:rPr>
              <a:t>)</a:t>
            </a:r>
          </a:p>
          <a:p>
            <a:r>
              <a:rPr lang="ja-JP" altLang="en-US" sz="2000" dirty="0" smtClean="0">
                <a:latin typeface="HGPｺﾞｼｯｸE" pitchFamily="50" charset="-128"/>
                <a:ea typeface="HGPｺﾞｼｯｸE" pitchFamily="50" charset="-128"/>
              </a:rPr>
              <a:t>  ☎</a:t>
            </a:r>
            <a:r>
              <a:rPr lang="en-US" altLang="ja-JP" sz="2000" dirty="0" smtClean="0">
                <a:latin typeface="HGPｺﾞｼｯｸE" pitchFamily="50" charset="-128"/>
                <a:ea typeface="HGPｺﾞｼｯｸE" pitchFamily="50" charset="-128"/>
              </a:rPr>
              <a:t>0120-000-000</a:t>
            </a:r>
            <a:endParaRPr kumimoji="1" lang="en-US" altLang="ja-JP" sz="2000" dirty="0" smtClean="0">
              <a:latin typeface="HGPｺﾞｼｯｸE" pitchFamily="50" charset="-128"/>
              <a:ea typeface="HGPｺﾞｼｯｸE" pitchFamily="50" charset="-128"/>
            </a:endParaRPr>
          </a:p>
          <a:p>
            <a:endParaRPr kumimoji="1" lang="ja-JP" altLang="en-US" sz="2000" dirty="0">
              <a:latin typeface="HGPｺﾞｼｯｸE" pitchFamily="50" charset="-128"/>
              <a:ea typeface="HGPｺﾞｼｯｸE" pitchFamily="50" charset="-128"/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>
            <a:off x="633390" y="840847"/>
            <a:ext cx="6436304" cy="1361097"/>
            <a:chOff x="54046" y="-246949"/>
            <a:chExt cx="6858000" cy="1450273"/>
          </a:xfrm>
        </p:grpSpPr>
        <p:sp>
          <p:nvSpPr>
            <p:cNvPr id="58" name="テキスト ボックス 57"/>
            <p:cNvSpPr txBox="1"/>
            <p:nvPr/>
          </p:nvSpPr>
          <p:spPr>
            <a:xfrm>
              <a:off x="54046" y="-243226"/>
              <a:ext cx="6858000" cy="1446550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kumimoji="1" lang="ja-JP" altLang="en-US" sz="9600" spc="300" dirty="0" smtClean="0">
                  <a:ln w="139700">
                    <a:solidFill>
                      <a:schemeClr val="tx1"/>
                    </a:solidFill>
                  </a:ln>
                  <a:latin typeface="HGPｺﾞｼｯｸE" pitchFamily="50" charset="-128"/>
                  <a:ea typeface="HGPｺﾞｼｯｸE" pitchFamily="50" charset="-128"/>
                </a:rPr>
                <a:t>春</a:t>
              </a:r>
              <a:r>
                <a:rPr kumimoji="1" lang="ja-JP" altLang="en-US" sz="4800" spc="300" dirty="0" smtClean="0">
                  <a:ln w="139700">
                    <a:noFill/>
                  </a:ln>
                  <a:noFill/>
                  <a:latin typeface="HGPｺﾞｼｯｸE" pitchFamily="50" charset="-128"/>
                  <a:ea typeface="HGPｺﾞｼｯｸE" pitchFamily="50" charset="-128"/>
                </a:rPr>
                <a:t>の</a:t>
              </a:r>
              <a:r>
                <a:rPr kumimoji="1" lang="ja-JP" altLang="en-US" sz="4800" spc="300" dirty="0" smtClean="0">
                  <a:ln w="139700">
                    <a:solidFill>
                      <a:schemeClr val="tx1"/>
                    </a:solidFill>
                  </a:ln>
                  <a:latin typeface="HGPｺﾞｼｯｸE" pitchFamily="50" charset="-128"/>
                  <a:ea typeface="HGPｺﾞｼｯｸE" pitchFamily="50" charset="-128"/>
                </a:rPr>
                <a:t>全国交通安全運動</a:t>
              </a:r>
              <a:endParaRPr kumimoji="1" lang="ja-JP" altLang="en-US" sz="4800" spc="300" dirty="0">
                <a:ln w="139700">
                  <a:solidFill>
                    <a:schemeClr val="tx1"/>
                  </a:solidFill>
                </a:ln>
                <a:latin typeface="HGPｺﾞｼｯｸE" pitchFamily="50" charset="-128"/>
                <a:ea typeface="HGPｺﾞｼｯｸE" pitchFamily="50" charset="-128"/>
              </a:endParaRPr>
            </a:p>
          </p:txBody>
        </p:sp>
        <p:sp>
          <p:nvSpPr>
            <p:cNvPr id="57" name="テキスト ボックス 56"/>
            <p:cNvSpPr txBox="1"/>
            <p:nvPr/>
          </p:nvSpPr>
          <p:spPr>
            <a:xfrm>
              <a:off x="54046" y="-243663"/>
              <a:ext cx="6858000" cy="1446550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kumimoji="1" lang="ja-JP" altLang="en-US" sz="9600" spc="300" dirty="0" smtClean="0">
                  <a:ln w="762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HGPｺﾞｼｯｸE" pitchFamily="50" charset="-128"/>
                  <a:ea typeface="HGPｺﾞｼｯｸE" pitchFamily="50" charset="-128"/>
                </a:rPr>
                <a:t>春</a:t>
              </a:r>
              <a:r>
                <a:rPr kumimoji="1" lang="ja-JP" altLang="en-US" sz="4800" spc="300" dirty="0" smtClean="0">
                  <a:ln w="76200">
                    <a:solidFill>
                      <a:schemeClr val="tx1"/>
                    </a:solidFill>
                  </a:ln>
                  <a:latin typeface="HGPｺﾞｼｯｸE" pitchFamily="50" charset="-128"/>
                  <a:ea typeface="HGPｺﾞｼｯｸE" pitchFamily="50" charset="-128"/>
                </a:rPr>
                <a:t>の</a:t>
              </a:r>
              <a:r>
                <a:rPr kumimoji="1" lang="ja-JP" altLang="en-US" sz="4800" spc="300" dirty="0" smtClean="0">
                  <a:ln w="762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HGPｺﾞｼｯｸE" pitchFamily="50" charset="-128"/>
                  <a:ea typeface="HGPｺﾞｼｯｸE" pitchFamily="50" charset="-128"/>
                </a:rPr>
                <a:t>全国交通安全運動</a:t>
              </a:r>
              <a:endParaRPr kumimoji="1" lang="ja-JP" altLang="en-US" sz="4800" spc="300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endParaRPr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54046" y="-246949"/>
              <a:ext cx="6858000" cy="1446550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kumimoji="1" lang="ja-JP" altLang="en-US" sz="9600" spc="300" dirty="0" smtClean="0">
                  <a:solidFill>
                    <a:srgbClr val="FF0066"/>
                  </a:solidFill>
                  <a:latin typeface="HGPｺﾞｼｯｸE" pitchFamily="50" charset="-128"/>
                  <a:ea typeface="HGPｺﾞｼｯｸE" pitchFamily="50" charset="-128"/>
                </a:rPr>
                <a:t>春</a:t>
              </a:r>
              <a:r>
                <a:rPr kumimoji="1" lang="ja-JP" altLang="en-US" sz="4800" spc="300" dirty="0" smtClean="0">
                  <a:solidFill>
                    <a:schemeClr val="bg1"/>
                  </a:solidFill>
                  <a:latin typeface="HGPｺﾞｼｯｸE" pitchFamily="50" charset="-128"/>
                  <a:ea typeface="HGPｺﾞｼｯｸE" pitchFamily="50" charset="-128"/>
                </a:rPr>
                <a:t>の</a:t>
              </a:r>
              <a:r>
                <a:rPr kumimoji="1" lang="ja-JP" altLang="en-US" sz="4800" spc="300" dirty="0" smtClean="0">
                  <a:solidFill>
                    <a:srgbClr val="00B050"/>
                  </a:solidFill>
                  <a:latin typeface="HGPｺﾞｼｯｸE" pitchFamily="50" charset="-128"/>
                  <a:ea typeface="HGPｺﾞｼｯｸE" pitchFamily="50" charset="-128"/>
                </a:rPr>
                <a:t>全国交通安全運動</a:t>
              </a:r>
              <a:endParaRPr kumimoji="1" lang="ja-JP" altLang="en-US" sz="4800" spc="300" dirty="0">
                <a:solidFill>
                  <a:srgbClr val="00B050"/>
                </a:solidFill>
                <a:latin typeface="HGPｺﾞｼｯｸE" pitchFamily="50" charset="-128"/>
                <a:ea typeface="HGPｺﾞｼｯｸE" pitchFamily="50" charset="-128"/>
              </a:endParaRPr>
            </a:p>
          </p:txBody>
        </p:sp>
      </p:grpSp>
      <p:sp>
        <p:nvSpPr>
          <p:cNvPr id="51" name="テキスト ボックス 50"/>
          <p:cNvSpPr txBox="1"/>
          <p:nvPr/>
        </p:nvSpPr>
        <p:spPr>
          <a:xfrm>
            <a:off x="1466945" y="1840655"/>
            <a:ext cx="5170724" cy="584775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r>
              <a:rPr kumimoji="1" lang="en-US" altLang="ja-JP" sz="3200" dirty="0" smtClean="0"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4</a:t>
            </a:r>
            <a:r>
              <a:rPr kumimoji="1" lang="ja-JP" altLang="en-US" sz="3200" dirty="0" smtClean="0"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月</a:t>
            </a:r>
            <a:r>
              <a:rPr kumimoji="1" lang="en-US" altLang="ja-JP" sz="3200" dirty="0" smtClean="0"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6</a:t>
            </a:r>
            <a:r>
              <a:rPr kumimoji="1" lang="ja-JP" altLang="en-US" sz="3200" dirty="0" smtClean="0"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日</a:t>
            </a:r>
            <a:r>
              <a:rPr kumimoji="1" lang="en-US" altLang="ja-JP" sz="3200" dirty="0" smtClean="0"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(</a:t>
            </a:r>
            <a:r>
              <a:rPr kumimoji="1" lang="ja-JP" altLang="en-US" sz="3200" dirty="0" smtClean="0"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月</a:t>
            </a:r>
            <a:r>
              <a:rPr kumimoji="1" lang="en-US" altLang="ja-JP" sz="3200" dirty="0" smtClean="0"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) </a:t>
            </a:r>
            <a:r>
              <a:rPr kumimoji="1" lang="ja-JP" altLang="en-US" sz="3200" dirty="0" smtClean="0"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～ </a:t>
            </a:r>
            <a:r>
              <a:rPr kumimoji="1" lang="en-US" altLang="ja-JP" sz="3200" dirty="0" smtClean="0"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4</a:t>
            </a:r>
            <a:r>
              <a:rPr kumimoji="1" lang="ja-JP" altLang="en-US" sz="3200" dirty="0" smtClean="0"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月</a:t>
            </a:r>
            <a:r>
              <a:rPr kumimoji="1" lang="en-US" altLang="ja-JP" sz="3200" dirty="0" smtClean="0"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15</a:t>
            </a:r>
            <a:r>
              <a:rPr kumimoji="1" lang="ja-JP" altLang="en-US" sz="3200" dirty="0" smtClean="0"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日</a:t>
            </a:r>
            <a:r>
              <a:rPr kumimoji="1" lang="en-US" altLang="ja-JP" sz="3200" dirty="0" smtClean="0"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(</a:t>
            </a:r>
            <a:r>
              <a:rPr kumimoji="1" lang="ja-JP" altLang="en-US" sz="3200" dirty="0" smtClean="0"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水</a:t>
            </a:r>
            <a:r>
              <a:rPr kumimoji="1" lang="en-US" altLang="ja-JP" sz="3200" dirty="0" smtClean="0"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)</a:t>
            </a:r>
            <a:endParaRPr kumimoji="1" lang="ja-JP" altLang="en-US" sz="3200" dirty="0">
              <a:latin typeface="小塚ゴシック Pro H" panose="020B0800000000000000" pitchFamily="34" charset="-128"/>
              <a:ea typeface="小塚ゴシック Pro H" panose="020B0800000000000000" pitchFamily="34" charset="-128"/>
            </a:endParaRPr>
          </a:p>
        </p:txBody>
      </p:sp>
      <p:pic>
        <p:nvPicPr>
          <p:cNvPr id="59" name="図 5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35347">
            <a:off x="71968" y="1616217"/>
            <a:ext cx="578894" cy="529275"/>
          </a:xfrm>
          <a:prstGeom prst="rect">
            <a:avLst/>
          </a:prstGeom>
        </p:spPr>
      </p:pic>
      <p:pic>
        <p:nvPicPr>
          <p:cNvPr id="60" name="図 5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16374">
            <a:off x="1624933" y="117493"/>
            <a:ext cx="238829" cy="466286"/>
          </a:xfrm>
          <a:prstGeom prst="rect">
            <a:avLst/>
          </a:prstGeom>
        </p:spPr>
      </p:pic>
      <p:pic>
        <p:nvPicPr>
          <p:cNvPr id="61" name="図 6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00360">
            <a:off x="6874651" y="288922"/>
            <a:ext cx="469628" cy="338908"/>
          </a:xfrm>
          <a:prstGeom prst="rect">
            <a:avLst/>
          </a:prstGeom>
        </p:spPr>
      </p:pic>
      <p:sp>
        <p:nvSpPr>
          <p:cNvPr id="18" name="円/楕円 17"/>
          <p:cNvSpPr/>
          <p:nvPr/>
        </p:nvSpPr>
        <p:spPr>
          <a:xfrm>
            <a:off x="1408429" y="2158666"/>
            <a:ext cx="4812363" cy="228153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7" name="グループ化 16"/>
          <p:cNvGrpSpPr/>
          <p:nvPr/>
        </p:nvGrpSpPr>
        <p:grpSpPr>
          <a:xfrm>
            <a:off x="2047250" y="2734735"/>
            <a:ext cx="3739047" cy="1593583"/>
            <a:chOff x="2229269" y="2353647"/>
            <a:chExt cx="3528392" cy="2309056"/>
          </a:xfrm>
        </p:grpSpPr>
        <p:sp>
          <p:nvSpPr>
            <p:cNvPr id="54" name="テキスト ボックス 53"/>
            <p:cNvSpPr txBox="1"/>
            <p:nvPr/>
          </p:nvSpPr>
          <p:spPr>
            <a:xfrm>
              <a:off x="2229269" y="2353647"/>
              <a:ext cx="352839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3600" spc="300" dirty="0" smtClean="0">
                  <a:ln w="76200">
                    <a:solidFill>
                      <a:schemeClr val="tx1"/>
                    </a:solidFill>
                  </a:ln>
                </a:rPr>
                <a:t>子供と高齢者の</a:t>
              </a:r>
              <a:endParaRPr kumimoji="1" lang="en-US" altLang="ja-JP" sz="3600" spc="300" dirty="0" smtClean="0">
                <a:ln w="76200">
                  <a:solidFill>
                    <a:schemeClr val="tx1"/>
                  </a:solidFill>
                </a:ln>
              </a:endParaRPr>
            </a:p>
            <a:p>
              <a:r>
                <a:rPr kumimoji="1" lang="ja-JP" altLang="en-US" sz="3600" spc="300" dirty="0" smtClean="0">
                  <a:ln w="76200">
                    <a:solidFill>
                      <a:schemeClr val="tx1"/>
                    </a:solidFill>
                  </a:ln>
                </a:rPr>
                <a:t>交通事故防止！</a:t>
              </a:r>
              <a:endParaRPr kumimoji="1" lang="ja-JP" altLang="en-US" sz="3600" spc="300" dirty="0">
                <a:ln w="762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2" name="テキスト ボックス 61"/>
            <p:cNvSpPr txBox="1"/>
            <p:nvPr/>
          </p:nvSpPr>
          <p:spPr>
            <a:xfrm>
              <a:off x="2229269" y="2354379"/>
              <a:ext cx="352839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3600" spc="300" dirty="0" smtClean="0">
                  <a:solidFill>
                    <a:schemeClr val="bg1"/>
                  </a:solidFill>
                </a:rPr>
                <a:t>子供と高齢者の</a:t>
              </a:r>
              <a:endParaRPr kumimoji="1" lang="en-US" altLang="ja-JP" sz="3600" spc="300" dirty="0" smtClean="0">
                <a:solidFill>
                  <a:schemeClr val="bg1"/>
                </a:solidFill>
              </a:endParaRPr>
            </a:p>
            <a:p>
              <a:r>
                <a:rPr kumimoji="1" lang="ja-JP" altLang="en-US" sz="3600" spc="300" dirty="0" smtClean="0">
                  <a:solidFill>
                    <a:schemeClr val="bg1"/>
                  </a:solidFill>
                </a:rPr>
                <a:t>交通事故防止！</a:t>
              </a:r>
              <a:endParaRPr kumimoji="1" lang="ja-JP" altLang="en-US" sz="3600" spc="3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5533966" y="9915553"/>
            <a:ext cx="300628" cy="336513"/>
            <a:chOff x="-1653628" y="7881938"/>
            <a:chExt cx="464036" cy="519427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-1608277" y="7881938"/>
              <a:ext cx="370027" cy="519427"/>
              <a:chOff x="-1608277" y="7881938"/>
              <a:chExt cx="370027" cy="519427"/>
            </a:xfrm>
          </p:grpSpPr>
          <p:sp>
            <p:nvSpPr>
              <p:cNvPr id="2" name="二等辺三角形 1"/>
              <p:cNvSpPr/>
              <p:nvPr/>
            </p:nvSpPr>
            <p:spPr>
              <a:xfrm>
                <a:off x="-1608277" y="7881938"/>
                <a:ext cx="370027" cy="259449"/>
              </a:xfrm>
              <a:prstGeom prst="triangle">
                <a:avLst/>
              </a:prstGeom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二等辺三角形 62"/>
              <p:cNvSpPr/>
              <p:nvPr/>
            </p:nvSpPr>
            <p:spPr>
              <a:xfrm rot="10800000">
                <a:off x="-1608277" y="8141916"/>
                <a:ext cx="370027" cy="259449"/>
              </a:xfrm>
              <a:prstGeom prst="triangle">
                <a:avLst/>
              </a:prstGeom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" name="月 19"/>
            <p:cNvSpPr/>
            <p:nvPr/>
          </p:nvSpPr>
          <p:spPr>
            <a:xfrm rot="16200000" flipV="1">
              <a:off x="-1478970" y="7911908"/>
              <a:ext cx="114719" cy="464036"/>
            </a:xfrm>
            <a:prstGeom prst="moon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54</Words>
  <Application>Microsoft Office PowerPoint</Application>
  <PresentationFormat>ユーザー設定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HGPｺﾞｼｯｸE</vt:lpstr>
      <vt:lpstr>ＭＳ Ｐゴシック</vt:lpstr>
      <vt:lpstr>小塚ゴシック Pro H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48</cp:revision>
  <dcterms:created xsi:type="dcterms:W3CDTF">2015-01-14T08:48:15Z</dcterms:created>
  <dcterms:modified xsi:type="dcterms:W3CDTF">2015-09-24T23:51:21Z</dcterms:modified>
</cp:coreProperties>
</file>